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9" r:id="rId3"/>
    <p:sldId id="258" r:id="rId4"/>
    <p:sldId id="265" r:id="rId5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tyl jasny 2 — Ak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ED083AE6-46FA-4A59-8FB0-9F97EB10719F}" styleName="Styl jasny 3 — Ak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82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ytuł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22" name="Podtytuł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9044A4-2103-4A25-AB74-FBDC2E58D917}" type="datetimeFigureOut">
              <a:rPr lang="pl-PL" smtClean="0"/>
              <a:t>2013-09-06</a:t>
            </a:fld>
            <a:endParaRPr lang="pl-PL"/>
          </a:p>
        </p:txBody>
      </p:sp>
      <p:sp>
        <p:nvSpPr>
          <p:cNvPr id="20" name="Symbol zastępczy stopki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10" name="Symbol zastępczy numeru slajdu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33F39-A336-4620-8B49-5BBC1C17B027}" type="slidenum">
              <a:rPr lang="pl-PL" smtClean="0"/>
              <a:t>‹#›</a:t>
            </a:fld>
            <a:endParaRPr lang="pl-PL"/>
          </a:p>
        </p:txBody>
      </p:sp>
      <p:sp>
        <p:nvSpPr>
          <p:cNvPr id="8" name="Elipsa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ipsa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9044A4-2103-4A25-AB74-FBDC2E58D917}" type="datetimeFigureOut">
              <a:rPr lang="pl-PL" smtClean="0"/>
              <a:t>2013-09-06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33F39-A336-4620-8B49-5BBC1C17B02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9044A4-2103-4A25-AB74-FBDC2E58D917}" type="datetimeFigureOut">
              <a:rPr lang="pl-PL" smtClean="0"/>
              <a:t>2013-09-06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33F39-A336-4620-8B49-5BBC1C17B02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9044A4-2103-4A25-AB74-FBDC2E58D917}" type="datetimeFigureOut">
              <a:rPr lang="pl-PL" smtClean="0"/>
              <a:t>2013-09-06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33F39-A336-4620-8B49-5BBC1C17B02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9044A4-2103-4A25-AB74-FBDC2E58D917}" type="datetimeFigureOut">
              <a:rPr lang="pl-PL" smtClean="0"/>
              <a:t>2013-09-06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33F39-A336-4620-8B49-5BBC1C17B027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Prostokąt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ipsa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ipsa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9044A4-2103-4A25-AB74-FBDC2E58D917}" type="datetimeFigureOut">
              <a:rPr lang="pl-PL" smtClean="0"/>
              <a:t>2013-09-06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33F39-A336-4620-8B49-5BBC1C17B02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9044A4-2103-4A25-AB74-FBDC2E58D917}" type="datetimeFigureOut">
              <a:rPr lang="pl-PL" smtClean="0"/>
              <a:t>2013-09-06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33F39-A336-4620-8B49-5BBC1C17B02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9044A4-2103-4A25-AB74-FBDC2E58D917}" type="datetimeFigureOut">
              <a:rPr lang="pl-PL" smtClean="0"/>
              <a:t>2013-09-06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33F39-A336-4620-8B49-5BBC1C17B02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9044A4-2103-4A25-AB74-FBDC2E58D917}" type="datetimeFigureOut">
              <a:rPr lang="pl-PL" smtClean="0"/>
              <a:t>2013-09-06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33F39-A336-4620-8B49-5BBC1C17B027}" type="slidenum">
              <a:rPr lang="pl-PL" smtClean="0"/>
              <a:t>‹#›</a:t>
            </a:fld>
            <a:endParaRPr lang="pl-PL"/>
          </a:p>
        </p:txBody>
      </p:sp>
      <p:sp>
        <p:nvSpPr>
          <p:cNvPr id="6" name="Prostokąt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9044A4-2103-4A25-AB74-FBDC2E58D917}" type="datetimeFigureOut">
              <a:rPr lang="pl-PL" smtClean="0"/>
              <a:t>2013-09-06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33F39-A336-4620-8B49-5BBC1C17B02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9044A4-2103-4A25-AB74-FBDC2E58D917}" type="datetimeFigureOut">
              <a:rPr lang="pl-PL" smtClean="0"/>
              <a:t>2013-09-06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33F39-A336-4620-8B49-5BBC1C17B027}" type="slidenum">
              <a:rPr lang="pl-PL" smtClean="0"/>
              <a:t>‹#›</a:t>
            </a:fld>
            <a:endParaRPr lang="pl-PL"/>
          </a:p>
        </p:txBody>
      </p:sp>
      <p:sp>
        <p:nvSpPr>
          <p:cNvPr id="8" name="Prostokąt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9" name="Schemat blokowy: proce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Schemat blokowy: proce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ycinek koła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ipsa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ierścień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Symbol zastępczy tytułu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Symbol zastępczy tekstu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24" name="Symbol zastępczy daty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09044A4-2103-4A25-AB74-FBDC2E58D917}" type="datetimeFigureOut">
              <a:rPr lang="pl-PL" smtClean="0"/>
              <a:t>2013-09-06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pl-PL"/>
          </a:p>
        </p:txBody>
      </p:sp>
      <p:sp>
        <p:nvSpPr>
          <p:cNvPr id="22" name="Symbol zastępczy numeru slajdu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1333F39-A336-4620-8B49-5BBC1C17B027}" type="slidenum">
              <a:rPr lang="pl-PL" smtClean="0"/>
              <a:t>‹#›</a:t>
            </a:fld>
            <a:endParaRPr lang="pl-PL"/>
          </a:p>
        </p:txBody>
      </p:sp>
      <p:sp>
        <p:nvSpPr>
          <p:cNvPr id="15" name="Prostokąt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wipe dir="d"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2312134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/>
            </a:r>
            <a:br>
              <a:rPr lang="pl-PL" dirty="0" smtClean="0"/>
            </a:br>
            <a:r>
              <a:rPr lang="pl-PL" dirty="0"/>
              <a:t/>
            </a:r>
            <a:br>
              <a:rPr lang="pl-PL" dirty="0"/>
            </a:br>
            <a:r>
              <a:rPr lang="pl-PL" dirty="0" smtClean="0"/>
              <a:t>Opis sytuacji</a:t>
            </a:r>
            <a:br>
              <a:rPr lang="pl-PL" dirty="0" smtClean="0"/>
            </a:br>
            <a:r>
              <a:rPr lang="pl-PL" dirty="0" smtClean="0"/>
              <a:t>„</a:t>
            </a:r>
            <a:r>
              <a:rPr lang="pl-PL" dirty="0"/>
              <a:t>Reagować czy nie?” </a:t>
            </a:r>
            <a:br>
              <a:rPr lang="pl-PL" dirty="0"/>
            </a:br>
            <a:r>
              <a:rPr lang="pl-PL" dirty="0"/>
              <a:t>  </a:t>
            </a: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613" y="3933056"/>
            <a:ext cx="2632534" cy="2233262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404419" y="116632"/>
            <a:ext cx="7498080" cy="2160240"/>
          </a:xfrm>
        </p:spPr>
        <p:txBody>
          <a:bodyPr>
            <a:normAutofit fontScale="92500" lnSpcReduction="10000"/>
          </a:bodyPr>
          <a:lstStyle/>
          <a:p>
            <a:pPr marL="82296" indent="0">
              <a:buNone/>
            </a:pPr>
            <a:r>
              <a:rPr lang="pl-PL" sz="2400" dirty="0"/>
              <a:t>Stoisz na przystanku autobusowym. </a:t>
            </a:r>
            <a:endParaRPr lang="pl-PL" sz="2400" dirty="0" smtClean="0"/>
          </a:p>
          <a:p>
            <a:pPr marL="82296" indent="0">
              <a:buNone/>
            </a:pPr>
            <a:r>
              <a:rPr lang="pl-PL" sz="2400" dirty="0" smtClean="0"/>
              <a:t>Do </a:t>
            </a:r>
            <a:r>
              <a:rPr lang="pl-PL" sz="2400" dirty="0"/>
              <a:t>mężczyzny w średnim wieku stojącego obok Ciebie podchodzi dwoje młodych ludzi. Po krótkiej wymianie zdań dochodzi między nimi a mężczyzną </a:t>
            </a:r>
            <a:r>
              <a:rPr lang="pl-PL" sz="2400" dirty="0" smtClean="0"/>
              <a:t>do </a:t>
            </a:r>
            <a:r>
              <a:rPr lang="pl-PL" sz="2400" dirty="0"/>
              <a:t>szarpaniny. </a:t>
            </a:r>
            <a:endParaRPr lang="pl-PL" sz="2400" dirty="0" smtClean="0"/>
          </a:p>
          <a:p>
            <a:pPr marL="82296" indent="0">
              <a:buNone/>
            </a:pPr>
            <a:r>
              <a:rPr lang="pl-PL" sz="2400" dirty="0"/>
              <a:t>Ludzie, stojący obok, nie reagują </a:t>
            </a:r>
          </a:p>
          <a:p>
            <a:pPr marL="82296" indent="0">
              <a:buNone/>
            </a:pPr>
            <a:r>
              <a:rPr lang="pl-PL" sz="2400" dirty="0"/>
              <a:t>  </a:t>
            </a:r>
          </a:p>
          <a:p>
            <a:pPr marL="82296" indent="0">
              <a:buNone/>
            </a:pPr>
            <a:endParaRPr lang="pl-PL" sz="2400" dirty="0"/>
          </a:p>
          <a:p>
            <a:endParaRPr lang="pl-PL" sz="2400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463" y="3131243"/>
            <a:ext cx="3979537" cy="2841666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545" y="3681028"/>
            <a:ext cx="2112476" cy="2520280"/>
          </a:xfrm>
          <a:prstGeom prst="rect">
            <a:avLst/>
          </a:prstGeom>
        </p:spPr>
      </p:pic>
      <p:sp>
        <p:nvSpPr>
          <p:cNvPr id="7" name="Objaśnienie w chmurce 6"/>
          <p:cNvSpPr/>
          <p:nvPr/>
        </p:nvSpPr>
        <p:spPr>
          <a:xfrm>
            <a:off x="2037827" y="2060848"/>
            <a:ext cx="5832648" cy="2880320"/>
          </a:xfrm>
          <a:prstGeom prst="cloudCallout">
            <a:avLst>
              <a:gd name="adj1" fmla="val 67381"/>
              <a:gd name="adj2" fmla="val -611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dirty="0"/>
              <a:t>Co zrobisz? </a:t>
            </a:r>
            <a:endParaRPr lang="pl-PL" sz="2400" dirty="0" smtClean="0"/>
          </a:p>
          <a:p>
            <a:pPr algn="ctr"/>
            <a:r>
              <a:rPr lang="pl-PL" sz="2400" dirty="0" smtClean="0"/>
              <a:t>Zareagujesz</a:t>
            </a:r>
            <a:r>
              <a:rPr lang="pl-PL" sz="2400" dirty="0"/>
              <a:t>? </a:t>
            </a:r>
            <a:endParaRPr lang="pl-PL" sz="2400" dirty="0" smtClean="0"/>
          </a:p>
          <a:p>
            <a:pPr algn="ctr"/>
            <a:r>
              <a:rPr lang="pl-PL" sz="2400" dirty="0" smtClean="0"/>
              <a:t>Czy </a:t>
            </a:r>
            <a:r>
              <a:rPr lang="pl-PL" sz="2400" dirty="0"/>
              <a:t>udasz, że nie widzisz zdarzenia? </a:t>
            </a:r>
          </a:p>
          <a:p>
            <a:pPr algn="ctr"/>
            <a:r>
              <a:rPr lang="pl-PL" sz="2400" dirty="0"/>
              <a:t>  </a:t>
            </a:r>
          </a:p>
        </p:txBody>
      </p:sp>
      <p:pic>
        <p:nvPicPr>
          <p:cNvPr id="10" name="Obraz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4594018"/>
            <a:ext cx="2632534" cy="2233262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Symbol zastępczy zawartości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6439131"/>
              </p:ext>
            </p:extLst>
          </p:nvPr>
        </p:nvGraphicFramePr>
        <p:xfrm>
          <a:off x="1187625" y="620689"/>
          <a:ext cx="7746064" cy="5256583"/>
        </p:xfrm>
        <a:graphic>
          <a:graphicData uri="http://schemas.openxmlformats.org/drawingml/2006/table">
            <a:tbl>
              <a:tblPr firstRow="1" firstCol="1" bandRow="1">
                <a:tableStyleId>{ED083AE6-46FA-4A59-8FB0-9F97EB10719F}</a:tableStyleId>
              </a:tblPr>
              <a:tblGrid>
                <a:gridCol w="3960439"/>
                <a:gridCol w="3785625"/>
              </a:tblGrid>
              <a:tr h="7738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</a:rPr>
                        <a:t>Argumenty „za”</a:t>
                      </a:r>
                      <a:endParaRPr lang="pl-PL" sz="1000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759" marR="4675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solidFill>
                            <a:srgbClr val="C00000"/>
                          </a:solidFill>
                          <a:effectLst/>
                        </a:rPr>
                        <a:t>Argumenty „przeciw”</a:t>
                      </a:r>
                      <a:endParaRPr lang="pl-PL" sz="1000" b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759" marR="46759" marT="0" marB="0" anchor="ctr"/>
                </a:tc>
              </a:tr>
              <a:tr h="26896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700" dirty="0">
                          <a:effectLst/>
                        </a:rPr>
                        <a:t> </a:t>
                      </a:r>
                      <a:endParaRPr lang="pl-PL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759" marR="467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700" dirty="0">
                          <a:effectLst/>
                        </a:rPr>
                        <a:t> </a:t>
                      </a:r>
                      <a:endParaRPr lang="pl-PL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759" marR="46759" marT="0" marB="0"/>
                </a:tc>
              </a:tr>
              <a:tr h="1793105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/>
                        </a:rPr>
                        <a:t>Moje stanowisko:</a:t>
                      </a:r>
                      <a:endParaRPr lang="pl-PL" sz="105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759" marR="46759" marT="0" marB="0"/>
                </a:tc>
                <a:tc hMerge="1">
                  <a:txBody>
                    <a:bodyPr/>
                    <a:lstStyle/>
                    <a:p>
                      <a:endParaRPr lang="pl-PL" sz="1200" dirty="0"/>
                    </a:p>
                  </a:txBody>
                  <a:tcPr marL="62345" marR="62345" marT="31173" marB="31173"/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87624" y="2492896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pl-PL" sz="6000" dirty="0" smtClean="0"/>
              <a:t>Dziękuję za uwagę</a:t>
            </a:r>
            <a:endParaRPr lang="pl-PL" sz="6000" dirty="0"/>
          </a:p>
        </p:txBody>
      </p:sp>
    </p:spTree>
  </p:cSld>
  <p:clrMapOvr>
    <a:masterClrMapping/>
  </p:clrMapOvr>
  <p:transition>
    <p:wipe dir="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zesilenie">
  <a:themeElements>
    <a:clrScheme name="Przesileni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Przesileni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Przesileni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86</TotalTime>
  <Words>66</Words>
  <Application>Microsoft Office PowerPoint</Application>
  <PresentationFormat>Pokaz na ekranie (4:3)</PresentationFormat>
  <Paragraphs>15</Paragraphs>
  <Slides>4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4</vt:i4>
      </vt:variant>
    </vt:vector>
  </HeadingPairs>
  <TitlesOfParts>
    <vt:vector size="10" baseType="lpstr">
      <vt:lpstr>Calibri</vt:lpstr>
      <vt:lpstr>Gill Sans MT</vt:lpstr>
      <vt:lpstr>Times New Roman</vt:lpstr>
      <vt:lpstr>Verdana</vt:lpstr>
      <vt:lpstr>Wingdings 2</vt:lpstr>
      <vt:lpstr>Przesilenie</vt:lpstr>
      <vt:lpstr>  Opis sytuacji „Reagować czy nie?”    </vt:lpstr>
      <vt:lpstr>Prezentacja programu PowerPoint</vt:lpstr>
      <vt:lpstr>Prezentacja programu PowerPoint</vt:lpstr>
      <vt:lpstr>Dziękuję za uwagę</vt:lpstr>
    </vt:vector>
  </TitlesOfParts>
  <Company>UDT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Algorytm postępowania na miejscu wypadku</dc:title>
  <dc:creator>UDT</dc:creator>
  <cp:lastModifiedBy>firma</cp:lastModifiedBy>
  <cp:revision>27</cp:revision>
  <dcterms:created xsi:type="dcterms:W3CDTF">2013-09-06T09:21:08Z</dcterms:created>
  <dcterms:modified xsi:type="dcterms:W3CDTF">2013-09-06T19:14:06Z</dcterms:modified>
</cp:coreProperties>
</file>